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3" r:id="rId5"/>
    <p:sldId id="259" r:id="rId6"/>
    <p:sldId id="274" r:id="rId7"/>
    <p:sldId id="261" r:id="rId8"/>
    <p:sldId id="260" r:id="rId9"/>
    <p:sldId id="262" r:id="rId10"/>
    <p:sldId id="275" r:id="rId11"/>
    <p:sldId id="263" r:id="rId12"/>
    <p:sldId id="267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C8CA3-6342-442A-87B4-8A1135DF57B2}" v="4" dt="2021-05-20T19:36:25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Roberto Sanchez" userId="2fdd24292110b5ec" providerId="LiveId" clId="{004C8CA3-6342-442A-87B4-8A1135DF57B2}"/>
    <pc:docChg chg="undo custSel addSld modSld">
      <pc:chgData name="Carlos Roberto Sanchez" userId="2fdd24292110b5ec" providerId="LiveId" clId="{004C8CA3-6342-442A-87B4-8A1135DF57B2}" dt="2021-05-20T20:06:55.338" v="149" actId="478"/>
      <pc:docMkLst>
        <pc:docMk/>
      </pc:docMkLst>
      <pc:sldChg chg="addSp modSp mod">
        <pc:chgData name="Carlos Roberto Sanchez" userId="2fdd24292110b5ec" providerId="LiveId" clId="{004C8CA3-6342-442A-87B4-8A1135DF57B2}" dt="2021-05-20T18:46:36.537" v="10" actId="14100"/>
        <pc:sldMkLst>
          <pc:docMk/>
          <pc:sldMk cId="4079003574" sldId="257"/>
        </pc:sldMkLst>
        <pc:spChg chg="mod">
          <ac:chgData name="Carlos Roberto Sanchez" userId="2fdd24292110b5ec" providerId="LiveId" clId="{004C8CA3-6342-442A-87B4-8A1135DF57B2}" dt="2021-05-20T18:46:36.537" v="10" actId="14100"/>
          <ac:spMkLst>
            <pc:docMk/>
            <pc:sldMk cId="4079003574" sldId="257"/>
            <ac:spMk id="2" creationId="{763BB7AD-A978-406A-A051-6DA8DE41E31F}"/>
          </ac:spMkLst>
        </pc:spChg>
        <pc:spChg chg="mod">
          <ac:chgData name="Carlos Roberto Sanchez" userId="2fdd24292110b5ec" providerId="LiveId" clId="{004C8CA3-6342-442A-87B4-8A1135DF57B2}" dt="2021-05-20T18:46:23.001" v="4" actId="14100"/>
          <ac:spMkLst>
            <pc:docMk/>
            <pc:sldMk cId="4079003574" sldId="257"/>
            <ac:spMk id="3" creationId="{D081DAF9-FA8E-4D5B-AAEC-C2181B2C4E1A}"/>
          </ac:spMkLst>
        </pc:spChg>
        <pc:spChg chg="add">
          <ac:chgData name="Carlos Roberto Sanchez" userId="2fdd24292110b5ec" providerId="LiveId" clId="{004C8CA3-6342-442A-87B4-8A1135DF57B2}" dt="2021-05-20T18:46:10.499" v="1" actId="26606"/>
          <ac:spMkLst>
            <pc:docMk/>
            <pc:sldMk cId="4079003574" sldId="257"/>
            <ac:spMk id="71" creationId="{9AA72BD9-2C5A-4EDC-931F-5AA08EACA0F3}"/>
          </ac:spMkLst>
        </pc:spChg>
        <pc:spChg chg="add">
          <ac:chgData name="Carlos Roberto Sanchez" userId="2fdd24292110b5ec" providerId="LiveId" clId="{004C8CA3-6342-442A-87B4-8A1135DF57B2}" dt="2021-05-20T18:46:10.499" v="1" actId="26606"/>
          <ac:spMkLst>
            <pc:docMk/>
            <pc:sldMk cId="4079003574" sldId="257"/>
            <ac:spMk id="73" creationId="{DD3981AC-7B61-4947-BCF3-F7AA7FA385B9}"/>
          </ac:spMkLst>
        </pc:spChg>
        <pc:spChg chg="add">
          <ac:chgData name="Carlos Roberto Sanchez" userId="2fdd24292110b5ec" providerId="LiveId" clId="{004C8CA3-6342-442A-87B4-8A1135DF57B2}" dt="2021-05-20T18:46:10.499" v="1" actId="26606"/>
          <ac:spMkLst>
            <pc:docMk/>
            <pc:sldMk cId="4079003574" sldId="257"/>
            <ac:spMk id="75" creationId="{55D4142C-5077-457F-A6AD-3FECFDB39685}"/>
          </ac:spMkLst>
        </pc:spChg>
        <pc:spChg chg="add">
          <ac:chgData name="Carlos Roberto Sanchez" userId="2fdd24292110b5ec" providerId="LiveId" clId="{004C8CA3-6342-442A-87B4-8A1135DF57B2}" dt="2021-05-20T18:46:10.499" v="1" actId="26606"/>
          <ac:spMkLst>
            <pc:docMk/>
            <pc:sldMk cId="4079003574" sldId="257"/>
            <ac:spMk id="77" creationId="{7A5F0580-5EE9-419F-96EE-B6529EF6E7D0}"/>
          </ac:spMkLst>
        </pc:spChg>
        <pc:picChg chg="mod">
          <ac:chgData name="Carlos Roberto Sanchez" userId="2fdd24292110b5ec" providerId="LiveId" clId="{004C8CA3-6342-442A-87B4-8A1135DF57B2}" dt="2021-05-20T18:46:30.280" v="7" actId="1076"/>
          <ac:picMkLst>
            <pc:docMk/>
            <pc:sldMk cId="4079003574" sldId="257"/>
            <ac:picMk id="2050" creationId="{C0D3907E-6509-475B-B3E6-59DB1BC9DBC8}"/>
          </ac:picMkLst>
        </pc:picChg>
      </pc:sldChg>
      <pc:sldChg chg="modSp mod">
        <pc:chgData name="Carlos Roberto Sanchez" userId="2fdd24292110b5ec" providerId="LiveId" clId="{004C8CA3-6342-442A-87B4-8A1135DF57B2}" dt="2021-05-20T18:47:42.719" v="12" actId="20577"/>
        <pc:sldMkLst>
          <pc:docMk/>
          <pc:sldMk cId="1913669244" sldId="260"/>
        </pc:sldMkLst>
        <pc:spChg chg="mod">
          <ac:chgData name="Carlos Roberto Sanchez" userId="2fdd24292110b5ec" providerId="LiveId" clId="{004C8CA3-6342-442A-87B4-8A1135DF57B2}" dt="2021-05-20T18:47:42.719" v="12" actId="20577"/>
          <ac:spMkLst>
            <pc:docMk/>
            <pc:sldMk cId="1913669244" sldId="260"/>
            <ac:spMk id="2" creationId="{9C5F233E-45C8-4E20-8757-5208F590F625}"/>
          </ac:spMkLst>
        </pc:spChg>
      </pc:sldChg>
      <pc:sldChg chg="delSp mod">
        <pc:chgData name="Carlos Roberto Sanchez" userId="2fdd24292110b5ec" providerId="LiveId" clId="{004C8CA3-6342-442A-87B4-8A1135DF57B2}" dt="2021-05-20T18:51:13.042" v="13" actId="478"/>
        <pc:sldMkLst>
          <pc:docMk/>
          <pc:sldMk cId="2664953784" sldId="265"/>
        </pc:sldMkLst>
        <pc:spChg chg="del">
          <ac:chgData name="Carlos Roberto Sanchez" userId="2fdd24292110b5ec" providerId="LiveId" clId="{004C8CA3-6342-442A-87B4-8A1135DF57B2}" dt="2021-05-20T18:51:13.042" v="13" actId="478"/>
          <ac:spMkLst>
            <pc:docMk/>
            <pc:sldMk cId="2664953784" sldId="265"/>
            <ac:spMk id="2" creationId="{402163C3-E8FE-4451-94DA-B44A65BF7B94}"/>
          </ac:spMkLst>
        </pc:spChg>
      </pc:sldChg>
      <pc:sldChg chg="addSp delSp modSp mod">
        <pc:chgData name="Carlos Roberto Sanchez" userId="2fdd24292110b5ec" providerId="LiveId" clId="{004C8CA3-6342-442A-87B4-8A1135DF57B2}" dt="2021-05-20T20:06:55.338" v="149" actId="478"/>
        <pc:sldMkLst>
          <pc:docMk/>
          <pc:sldMk cId="2614643860" sldId="269"/>
        </pc:sldMkLst>
        <pc:spChg chg="add del mod">
          <ac:chgData name="Carlos Roberto Sanchez" userId="2fdd24292110b5ec" providerId="LiveId" clId="{004C8CA3-6342-442A-87B4-8A1135DF57B2}" dt="2021-05-20T20:06:55.338" v="149" actId="478"/>
          <ac:spMkLst>
            <pc:docMk/>
            <pc:sldMk cId="2614643860" sldId="269"/>
            <ac:spMk id="4" creationId="{5A406A9F-3CE9-4215-A5C0-159BE135C88B}"/>
          </ac:spMkLst>
        </pc:spChg>
      </pc:sldChg>
      <pc:sldChg chg="addSp delSp modSp new mod setBg">
        <pc:chgData name="Carlos Roberto Sanchez" userId="2fdd24292110b5ec" providerId="LiveId" clId="{004C8CA3-6342-442A-87B4-8A1135DF57B2}" dt="2021-05-20T19:31:14.453" v="67" actId="1076"/>
        <pc:sldMkLst>
          <pc:docMk/>
          <pc:sldMk cId="3664881511" sldId="274"/>
        </pc:sldMkLst>
        <pc:spChg chg="mod ord">
          <ac:chgData name="Carlos Roberto Sanchez" userId="2fdd24292110b5ec" providerId="LiveId" clId="{004C8CA3-6342-442A-87B4-8A1135DF57B2}" dt="2021-05-20T19:31:00.130" v="65" actId="20577"/>
          <ac:spMkLst>
            <pc:docMk/>
            <pc:sldMk cId="3664881511" sldId="274"/>
            <ac:spMk id="2" creationId="{7248D530-E329-4D57-9BF1-0F9885E718CE}"/>
          </ac:spMkLst>
        </pc:spChg>
        <pc:spChg chg="add del">
          <ac:chgData name="Carlos Roberto Sanchez" userId="2fdd24292110b5ec" providerId="LiveId" clId="{004C8CA3-6342-442A-87B4-8A1135DF57B2}" dt="2021-05-20T19:30:40.383" v="45" actId="26606"/>
          <ac:spMkLst>
            <pc:docMk/>
            <pc:sldMk cId="3664881511" sldId="274"/>
            <ac:spMk id="3" creationId="{FD01805D-6885-4D97-AA5D-1460D4372407}"/>
          </ac:spMkLst>
        </pc:spChg>
        <pc:spChg chg="add del">
          <ac:chgData name="Carlos Roberto Sanchez" userId="2fdd24292110b5ec" providerId="LiveId" clId="{004C8CA3-6342-442A-87B4-8A1135DF57B2}" dt="2021-05-20T19:30:18.228" v="40" actId="26606"/>
          <ac:spMkLst>
            <pc:docMk/>
            <pc:sldMk cId="3664881511" sldId="274"/>
            <ac:spMk id="10" creationId="{017517EF-BD4D-4055-BDB4-A322C53568AD}"/>
          </ac:spMkLst>
        </pc:spChg>
        <pc:spChg chg="add del">
          <ac:chgData name="Carlos Roberto Sanchez" userId="2fdd24292110b5ec" providerId="LiveId" clId="{004C8CA3-6342-442A-87B4-8A1135DF57B2}" dt="2021-05-20T19:30:18.228" v="40" actId="26606"/>
          <ac:spMkLst>
            <pc:docMk/>
            <pc:sldMk cId="3664881511" sldId="274"/>
            <ac:spMk id="12" creationId="{0ADDB668-2CA4-4D2B-9C34-3487CA330BA8}"/>
          </ac:spMkLst>
        </pc:spChg>
        <pc:spChg chg="add del">
          <ac:chgData name="Carlos Roberto Sanchez" userId="2fdd24292110b5ec" providerId="LiveId" clId="{004C8CA3-6342-442A-87B4-8A1135DF57B2}" dt="2021-05-20T19:30:18.228" v="40" actId="26606"/>
          <ac:spMkLst>
            <pc:docMk/>
            <pc:sldMk cId="3664881511" sldId="274"/>
            <ac:spMk id="14" creationId="{2568BC19-F052-4108-93E1-6A3D1DEC072F}"/>
          </ac:spMkLst>
        </pc:spChg>
        <pc:spChg chg="add del">
          <ac:chgData name="Carlos Roberto Sanchez" userId="2fdd24292110b5ec" providerId="LiveId" clId="{004C8CA3-6342-442A-87B4-8A1135DF57B2}" dt="2021-05-20T19:30:18.228" v="40" actId="26606"/>
          <ac:spMkLst>
            <pc:docMk/>
            <pc:sldMk cId="3664881511" sldId="274"/>
            <ac:spMk id="16" creationId="{D5FD337D-4D6B-4C8B-B6F5-121097E09881}"/>
          </ac:spMkLst>
        </pc:spChg>
        <pc:spChg chg="add del">
          <ac:chgData name="Carlos Roberto Sanchez" userId="2fdd24292110b5ec" providerId="LiveId" clId="{004C8CA3-6342-442A-87B4-8A1135DF57B2}" dt="2021-05-20T19:30:24.825" v="42" actId="26606"/>
          <ac:spMkLst>
            <pc:docMk/>
            <pc:sldMk cId="3664881511" sldId="274"/>
            <ac:spMk id="18" creationId="{37C89E4B-3C9F-44B9-8B86-D9E3D112D8EC}"/>
          </ac:spMkLst>
        </pc:spChg>
        <pc:spChg chg="add del">
          <ac:chgData name="Carlos Roberto Sanchez" userId="2fdd24292110b5ec" providerId="LiveId" clId="{004C8CA3-6342-442A-87B4-8A1135DF57B2}" dt="2021-05-20T19:30:40.379" v="44" actId="26606"/>
          <ac:spMkLst>
            <pc:docMk/>
            <pc:sldMk cId="3664881511" sldId="274"/>
            <ac:spMk id="22" creationId="{37C89E4B-3C9F-44B9-8B86-D9E3D112D8EC}"/>
          </ac:spMkLst>
        </pc:spChg>
        <pc:spChg chg="add">
          <ac:chgData name="Carlos Roberto Sanchez" userId="2fdd24292110b5ec" providerId="LiveId" clId="{004C8CA3-6342-442A-87B4-8A1135DF57B2}" dt="2021-05-20T19:30:40.383" v="45" actId="26606"/>
          <ac:spMkLst>
            <pc:docMk/>
            <pc:sldMk cId="3664881511" sldId="274"/>
            <ac:spMk id="26" creationId="{A4AC5506-6312-4701-8D3C-40187889A947}"/>
          </ac:spMkLst>
        </pc:spChg>
        <pc:picChg chg="add mod">
          <ac:chgData name="Carlos Roberto Sanchez" userId="2fdd24292110b5ec" providerId="LiveId" clId="{004C8CA3-6342-442A-87B4-8A1135DF57B2}" dt="2021-05-20T19:31:14.453" v="67" actId="1076"/>
          <ac:picMkLst>
            <pc:docMk/>
            <pc:sldMk cId="3664881511" sldId="274"/>
            <ac:picMk id="5" creationId="{7FD57105-FFAA-479F-95CD-231103E6B222}"/>
          </ac:picMkLst>
        </pc:picChg>
        <pc:cxnChg chg="add del">
          <ac:chgData name="Carlos Roberto Sanchez" userId="2fdd24292110b5ec" providerId="LiveId" clId="{004C8CA3-6342-442A-87B4-8A1135DF57B2}" dt="2021-05-20T19:30:24.825" v="42" actId="26606"/>
          <ac:cxnSpMkLst>
            <pc:docMk/>
            <pc:sldMk cId="3664881511" sldId="274"/>
            <ac:cxnSpMk id="19" creationId="{AA2EAA10-076F-46BD-8F0F-B9A2FB77A85C}"/>
          </ac:cxnSpMkLst>
        </pc:cxnChg>
        <pc:cxnChg chg="add del">
          <ac:chgData name="Carlos Roberto Sanchez" userId="2fdd24292110b5ec" providerId="LiveId" clId="{004C8CA3-6342-442A-87B4-8A1135DF57B2}" dt="2021-05-20T19:30:24.825" v="42" actId="26606"/>
          <ac:cxnSpMkLst>
            <pc:docMk/>
            <pc:sldMk cId="3664881511" sldId="274"/>
            <ac:cxnSpMk id="20" creationId="{D891E407-403B-4764-86C9-33A56D3BCAA3}"/>
          </ac:cxnSpMkLst>
        </pc:cxnChg>
        <pc:cxnChg chg="add del">
          <ac:chgData name="Carlos Roberto Sanchez" userId="2fdd24292110b5ec" providerId="LiveId" clId="{004C8CA3-6342-442A-87B4-8A1135DF57B2}" dt="2021-05-20T19:30:40.379" v="44" actId="26606"/>
          <ac:cxnSpMkLst>
            <pc:docMk/>
            <pc:sldMk cId="3664881511" sldId="274"/>
            <ac:cxnSpMk id="23" creationId="{AA2EAA10-076F-46BD-8F0F-B9A2FB77A85C}"/>
          </ac:cxnSpMkLst>
        </pc:cxnChg>
        <pc:cxnChg chg="add del">
          <ac:chgData name="Carlos Roberto Sanchez" userId="2fdd24292110b5ec" providerId="LiveId" clId="{004C8CA3-6342-442A-87B4-8A1135DF57B2}" dt="2021-05-20T19:30:40.379" v="44" actId="26606"/>
          <ac:cxnSpMkLst>
            <pc:docMk/>
            <pc:sldMk cId="3664881511" sldId="274"/>
            <ac:cxnSpMk id="24" creationId="{D891E407-403B-4764-86C9-33A56D3BCAA3}"/>
          </ac:cxnSpMkLst>
        </pc:cxnChg>
      </pc:sldChg>
      <pc:sldChg chg="addSp modSp new mod setBg">
        <pc:chgData name="Carlos Roberto Sanchez" userId="2fdd24292110b5ec" providerId="LiveId" clId="{004C8CA3-6342-442A-87B4-8A1135DF57B2}" dt="2021-05-20T19:36:49.037" v="145" actId="404"/>
        <pc:sldMkLst>
          <pc:docMk/>
          <pc:sldMk cId="464015444" sldId="275"/>
        </pc:sldMkLst>
        <pc:spChg chg="mod">
          <ac:chgData name="Carlos Roberto Sanchez" userId="2fdd24292110b5ec" providerId="LiveId" clId="{004C8CA3-6342-442A-87B4-8A1135DF57B2}" dt="2021-05-20T19:36:39.370" v="141" actId="26606"/>
          <ac:spMkLst>
            <pc:docMk/>
            <pc:sldMk cId="464015444" sldId="275"/>
            <ac:spMk id="2" creationId="{212A30CE-00F1-425C-9E47-7DF592538288}"/>
          </ac:spMkLst>
        </pc:spChg>
        <pc:spChg chg="mod">
          <ac:chgData name="Carlos Roberto Sanchez" userId="2fdd24292110b5ec" providerId="LiveId" clId="{004C8CA3-6342-442A-87B4-8A1135DF57B2}" dt="2021-05-20T19:36:49.037" v="145" actId="404"/>
          <ac:spMkLst>
            <pc:docMk/>
            <pc:sldMk cId="464015444" sldId="275"/>
            <ac:spMk id="3" creationId="{6A46EC0A-AE65-40B5-BB9A-1AA3EE78CDC7}"/>
          </ac:spMkLst>
        </pc:spChg>
        <pc:spChg chg="add">
          <ac:chgData name="Carlos Roberto Sanchez" userId="2fdd24292110b5ec" providerId="LiveId" clId="{004C8CA3-6342-442A-87B4-8A1135DF57B2}" dt="2021-05-20T19:36:39.370" v="141" actId="26606"/>
          <ac:spMkLst>
            <pc:docMk/>
            <pc:sldMk cId="464015444" sldId="275"/>
            <ac:spMk id="9" creationId="{8F23F8A3-8FD7-4779-8323-FDC26BE99889}"/>
          </ac:spMkLst>
        </pc:spChg>
        <pc:spChg chg="add">
          <ac:chgData name="Carlos Roberto Sanchez" userId="2fdd24292110b5ec" providerId="LiveId" clId="{004C8CA3-6342-442A-87B4-8A1135DF57B2}" dt="2021-05-20T19:36:39.370" v="141" actId="26606"/>
          <ac:spMkLst>
            <pc:docMk/>
            <pc:sldMk cId="464015444" sldId="275"/>
            <ac:spMk id="11" creationId="{F605C4CC-A25C-416F-8333-7CB7DC97D870}"/>
          </ac:spMkLst>
        </pc:spChg>
        <pc:picChg chg="add mod ord">
          <ac:chgData name="Carlos Roberto Sanchez" userId="2fdd24292110b5ec" providerId="LiveId" clId="{004C8CA3-6342-442A-87B4-8A1135DF57B2}" dt="2021-05-20T19:36:39.370" v="141" actId="26606"/>
          <ac:picMkLst>
            <pc:docMk/>
            <pc:sldMk cId="464015444" sldId="275"/>
            <ac:picMk id="4" creationId="{D9AA10AF-4F29-4948-9EEB-BC73E3D8F39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7864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4926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7129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6647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0511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9138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3485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3665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27263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2217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4060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8531D-0AED-43D4-B81C-26AB8C9AA5DC}" type="datetimeFigureOut">
              <a:rPr lang="es-GT" smtClean="0"/>
              <a:t>20/05/2021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4796F-63E0-48C4-A78E-7C98CD98D6D7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15404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7FABCF-A3E3-4452-A0BF-548497297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s-GT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Proyecto EML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11C83D-2F24-426D-9930-1E04C070E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65125"/>
          </a:xfrm>
        </p:spPr>
        <p:txBody>
          <a:bodyPr anchor="t">
            <a:normAutofit/>
          </a:bodyPr>
          <a:lstStyle/>
          <a:p>
            <a:r>
              <a:rPr lang="es-GT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Carlos Morales Sanchez 20180067</a:t>
            </a:r>
          </a:p>
        </p:txBody>
      </p:sp>
      <p:pic>
        <p:nvPicPr>
          <p:cNvPr id="1026" name="Picture 2" descr="Premier League goals and highlights: How to watch with Sky Sports |  Football News | Sky Sports">
            <a:extLst>
              <a:ext uri="{FF2B5EF4-FFF2-40B4-BE49-F238E27FC236}">
                <a16:creationId xmlns:a16="http://schemas.microsoft.com/office/drawing/2014/main" id="{C6C9B3B7-0781-419E-ADFB-61C2739DB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6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20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AA10AF-4F29-4948-9EEB-BC73E3D8F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3" r="5235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2A30CE-00F1-425C-9E47-7DF5925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s-GT" dirty="0"/>
              <a:t>Partición del </a:t>
            </a:r>
            <a:r>
              <a:rPr lang="es-GT" dirty="0" err="1"/>
              <a:t>dataset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46EC0A-AE65-40B5-BB9A-1AA3EE78C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s-GT" dirty="0"/>
              <a:t>Train: 70%</a:t>
            </a:r>
          </a:p>
          <a:p>
            <a:endParaRPr lang="es-GT" dirty="0"/>
          </a:p>
          <a:p>
            <a:r>
              <a:rPr lang="es-GT" dirty="0"/>
              <a:t>Test: 20%</a:t>
            </a:r>
          </a:p>
          <a:p>
            <a:endParaRPr lang="es-GT" dirty="0"/>
          </a:p>
          <a:p>
            <a:r>
              <a:rPr lang="es-GT" dirty="0"/>
              <a:t>Cross </a:t>
            </a:r>
            <a:r>
              <a:rPr lang="es-GT" dirty="0" err="1"/>
              <a:t>Validation</a:t>
            </a:r>
            <a:r>
              <a:rPr lang="es-GT" dirty="0"/>
              <a:t>: 10%</a:t>
            </a:r>
          </a:p>
        </p:txBody>
      </p:sp>
    </p:spTree>
    <p:extLst>
      <p:ext uri="{BB962C8B-B14F-4D97-AF65-F5344CB8AC3E}">
        <p14:creationId xmlns:p14="http://schemas.microsoft.com/office/powerpoint/2010/main" val="46401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4AAC18-8C2B-48AA-B691-3DFECEE2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s-GT" sz="3700">
                <a:solidFill>
                  <a:schemeClr val="bg1"/>
                </a:solidFill>
              </a:rPr>
              <a:t>Punto 3: Determinar la estructura para la red neural definitiva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20360F1-281F-4420-8E70-0267776B0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226" y="381835"/>
            <a:ext cx="5957488" cy="373724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12589F-738D-486C-96AE-D3D661146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r>
              <a:rPr lang="es-GT" sz="2000">
                <a:solidFill>
                  <a:schemeClr val="bg1"/>
                </a:solidFill>
              </a:rPr>
              <a:t>Base: Parámetros mencionados anteriormente</a:t>
            </a:r>
          </a:p>
          <a:p>
            <a:pPr marL="0" indent="0">
              <a:buNone/>
            </a:pPr>
            <a:endParaRPr lang="es-GT" sz="2000">
              <a:solidFill>
                <a:schemeClr val="bg1"/>
              </a:solidFill>
            </a:endParaRPr>
          </a:p>
          <a:p>
            <a:r>
              <a:rPr lang="es-GT" sz="2000">
                <a:solidFill>
                  <a:schemeClr val="bg1"/>
                </a:solidFill>
              </a:rPr>
              <a:t>Punto de partida: 12/8/3 simple</a:t>
            </a:r>
          </a:p>
          <a:p>
            <a:pPr marL="0" indent="0">
              <a:buNone/>
            </a:pPr>
            <a:endParaRPr lang="es-GT" sz="2000">
              <a:solidFill>
                <a:schemeClr val="bg1"/>
              </a:solidFill>
            </a:endParaRPr>
          </a:p>
          <a:p>
            <a:r>
              <a:rPr lang="es-GT" sz="2000">
                <a:solidFill>
                  <a:schemeClr val="bg1"/>
                </a:solidFill>
              </a:rPr>
              <a:t>Mejor resultado: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026841-61FF-4821-9744-D37C2E0B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137" y="5377156"/>
            <a:ext cx="8811743" cy="7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4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6E4853-3B9D-406A-92BE-5E8F9FFBC0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A17DC3-DB20-4008-97B0-5C690245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Punto 4: Perfeccionar la arquitectura ganadora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6A5E7C-CA1A-4943-BB0F-871D5F36B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Entrenamiento del modelo</a:t>
            </a:r>
          </a:p>
        </p:txBody>
      </p:sp>
    </p:spTree>
    <p:extLst>
      <p:ext uri="{BB962C8B-B14F-4D97-AF65-F5344CB8AC3E}">
        <p14:creationId xmlns:p14="http://schemas.microsoft.com/office/powerpoint/2010/main" val="40470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3EDAF-2C4F-4915-8D7A-0F1C3A24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Punto 4: Perfeccionar la arquitectura ganadora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B2071D-BCA0-48CB-9866-33FFCBA7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500 </a:t>
            </a:r>
            <a:r>
              <a:rPr lang="es-GT" dirty="0" err="1"/>
              <a:t>epochs</a:t>
            </a:r>
            <a:r>
              <a:rPr lang="es-GT" dirty="0"/>
              <a:t> para evaluar progreso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8EE7E4-55A3-4654-BA7E-BACAFDB0D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0" y="2514600"/>
            <a:ext cx="1197812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0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7169F-6166-4F5B-83A9-232F4FD52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Limite 120 </a:t>
            </a:r>
            <a:r>
              <a:rPr lang="es-GT" dirty="0" err="1"/>
              <a:t>epochs</a:t>
            </a:r>
            <a:endParaRPr lang="es-GT" dirty="0"/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106A1E-B90E-4490-B3D3-12E3F717C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2324894"/>
            <a:ext cx="120681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53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solidFill>
            <a:schemeClr val="bg1">
              <a:alpha val="20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C665235-5B90-4784-B6D8-CF0956D1F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057" y="5035834"/>
            <a:ext cx="8477471" cy="860657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96E2FD-4AFE-42BB-AC40-C09C1531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961509"/>
            <a:ext cx="3233930" cy="4745785"/>
          </a:xfrm>
        </p:spPr>
        <p:txBody>
          <a:bodyPr anchor="ctr">
            <a:normAutofit/>
          </a:bodyPr>
          <a:lstStyle/>
          <a:p>
            <a:r>
              <a:rPr lang="es-GT" sz="4800"/>
              <a:t>Resultado final: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B1DCC7-9B31-449C-9F31-9685E403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52475"/>
            <a:ext cx="56578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9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6CCEC6-8162-496B-B3C1-CB379406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GT" sz="5400"/>
              <a:t>Conclusiones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A0F0EE-343D-42F9-B90F-4DF9AA194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s-GT" sz="1700"/>
              <a:t>Métricas: No las más altas, pero el acontecimiento es sumamente complejo, los datos tienen mucho espacio de mejora. </a:t>
            </a:r>
          </a:p>
          <a:p>
            <a:endParaRPr lang="es-GT" sz="1700"/>
          </a:p>
          <a:p>
            <a:r>
              <a:rPr lang="es-GT" sz="1700"/>
              <a:t>Modelo: Problema abordado de cero. Experimentalmente bien direccionado, necesita más aporte teórico. </a:t>
            </a:r>
          </a:p>
          <a:p>
            <a:endParaRPr lang="es-GT" sz="1700"/>
          </a:p>
          <a:p>
            <a:r>
              <a:rPr lang="es-GT" sz="1700"/>
              <a:t>Sensaciones: Satisfacción, aprendizaje y ganas.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005BB8-3F7C-4632-9806-8DEAFFD4F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9" r="2104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080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8193C58-1025-40FE-A31E-EE92DA4C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85" y="346167"/>
            <a:ext cx="2301744" cy="15889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BFF66A-3FED-4312-88DF-6656252F4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92" y="346167"/>
            <a:ext cx="2948464" cy="15479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F7ABF1-61C7-4804-B86D-1FD3B59B3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600" y="346167"/>
            <a:ext cx="3048509" cy="15479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866C3F-43BB-4A4C-BE7B-F09A3F05C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92" y="2639045"/>
            <a:ext cx="2759727" cy="158893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E04032-5304-4810-B428-256366E27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44" y="4930536"/>
            <a:ext cx="2752459" cy="15826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78432-325D-4C88-BD36-A5D303699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248" y="2466060"/>
            <a:ext cx="6868620" cy="1016898"/>
          </a:xfrm>
        </p:spPr>
        <p:txBody>
          <a:bodyPr>
            <a:normAutofit/>
          </a:bodyPr>
          <a:lstStyle/>
          <a:p>
            <a:r>
              <a:rPr lang="es-GT" sz="4800" dirty="0">
                <a:solidFill>
                  <a:srgbClr val="FFFFFF"/>
                </a:solidFill>
              </a:rPr>
              <a:t>No se podía quedar así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1DA617-2DFF-4033-8149-74E6C6ED5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/>
          </a:bodyPr>
          <a:lstStyle/>
          <a:p>
            <a:r>
              <a:rPr lang="es-GT" sz="2900" dirty="0">
                <a:solidFill>
                  <a:srgbClr val="FFFFFF"/>
                </a:solidFill>
              </a:rPr>
              <a:t>Predicciones 19/05/2021</a:t>
            </a:r>
          </a:p>
          <a:p>
            <a:endParaRPr lang="es-GT" sz="2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4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D8F3EE-833A-47E1-9B5A-FFC9EF69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input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EC014CB-4A6C-4F79-9BAA-0D392FA23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159842"/>
            <a:ext cx="11548872" cy="303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D00D8BE-FCCE-4F60-B85D-6D322CB85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488" y="1371600"/>
            <a:ext cx="6902450" cy="328771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4039036-D5DC-4551-ADEA-B51DE816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8" y="4708525"/>
            <a:ext cx="6902450" cy="6556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7604FC-009D-4060-9711-E8888272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s-GT" sz="3200">
                <a:solidFill>
                  <a:srgbClr val="FFFFFF"/>
                </a:solidFill>
              </a:rPr>
              <a:t>Predicción: </a:t>
            </a:r>
          </a:p>
        </p:txBody>
      </p:sp>
    </p:spTree>
    <p:extLst>
      <p:ext uri="{BB962C8B-B14F-4D97-AF65-F5344CB8AC3E}">
        <p14:creationId xmlns:p14="http://schemas.microsoft.com/office/powerpoint/2010/main" val="315499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et365 to create more Manchester jobs with new DevOps department Prolific  North">
            <a:extLst>
              <a:ext uri="{FF2B5EF4-FFF2-40B4-BE49-F238E27FC236}">
                <a16:creationId xmlns:a16="http://schemas.microsoft.com/office/drawing/2014/main" id="{C0D3907E-6509-475B-B3E6-59DB1BC9D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" r="35356" b="5883"/>
          <a:stretch/>
        </p:blipFill>
        <p:spPr bwMode="auto">
          <a:xfrm>
            <a:off x="3522468" y="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3BB7AD-A978-406A-A051-6DA8DE41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429506" cy="1124712"/>
          </a:xfrm>
        </p:spPr>
        <p:txBody>
          <a:bodyPr anchor="b">
            <a:normAutofit/>
          </a:bodyPr>
          <a:lstStyle/>
          <a:p>
            <a:r>
              <a:rPr lang="es-GT" sz="3600" dirty="0"/>
              <a:t>Objetivo del proyecto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81DAF9-FA8E-4D5B-AAEC-C2181B2C4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181856" cy="3207258"/>
          </a:xfrm>
        </p:spPr>
        <p:txBody>
          <a:bodyPr anchor="t">
            <a:normAutofit/>
          </a:bodyPr>
          <a:lstStyle/>
          <a:p>
            <a:r>
              <a:rPr lang="es-GT" sz="2000" dirty="0"/>
              <a:t>Predecir resultados de fútbol para usarlo en apuestas deportivas</a:t>
            </a:r>
          </a:p>
          <a:p>
            <a:endParaRPr lang="es-GT" sz="1700" dirty="0"/>
          </a:p>
        </p:txBody>
      </p:sp>
    </p:spTree>
    <p:extLst>
      <p:ext uri="{BB962C8B-B14F-4D97-AF65-F5344CB8AC3E}">
        <p14:creationId xmlns:p14="http://schemas.microsoft.com/office/powerpoint/2010/main" val="4079003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43B8D4-79E2-4242-932B-93BB80AC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Resultado de las apuestas: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tonks | Know Your Meme">
            <a:extLst>
              <a:ext uri="{FF2B5EF4-FFF2-40B4-BE49-F238E27FC236}">
                <a16:creationId xmlns:a16="http://schemas.microsoft.com/office/drawing/2014/main" id="{15D3E8C3-E572-4F72-8779-6C613DA3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9250" y="5098511"/>
            <a:ext cx="2747658" cy="15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8FE7ED0-BEFE-476B-85BD-6ED72CB25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2831" y="2306637"/>
            <a:ext cx="8786338" cy="25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0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C1C592-0991-45C4-B79E-03132FFE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s-GT" sz="5200"/>
              <a:t>Datos recopilados</a:t>
            </a:r>
          </a:p>
        </p:txBody>
      </p:sp>
      <p:sp>
        <p:nvSpPr>
          <p:cNvPr id="14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27E016-CB8E-4E7E-903D-FBD005D4D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2200" dirty="0"/>
              <a:t>Football-data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369AC02-7772-4008-8618-7FF6213A6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" b="10852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7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0110AF-F4AE-4D59-B85B-79090B2F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 de resultado a predecir: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EB73F5A-E12D-4B68-8B36-CA4DB057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172224"/>
            <a:ext cx="11496821" cy="267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296981-02FD-43A6-9627-4CA758FF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final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78CA584-0642-4D47-9B0B-A11439E8B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258450"/>
            <a:ext cx="11496821" cy="250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5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48D530-E329-4D57-9BF1-0F9885E7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ejecución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Amazon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SageMaker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FD57105-FFAA-479F-95CD-231103E6B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376" y="1538490"/>
            <a:ext cx="10279248" cy="53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.Match day warm up -how to prepare my players-activation-readiness-football  Soccer 11">
            <a:extLst>
              <a:ext uri="{FF2B5EF4-FFF2-40B4-BE49-F238E27FC236}">
                <a16:creationId xmlns:a16="http://schemas.microsoft.com/office/drawing/2014/main" id="{F397F479-C977-4695-A1CC-2997CA6F7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4" r="11129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0C33C4-85D0-4679-8584-C85841D6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s-GT" dirty="0"/>
              <a:t>Preprocesamiento: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BFC5A5-ED43-418D-AA79-AE1580E4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s-GT" sz="2000"/>
              <a:t>Estadísticas del partido: Divido entre 2 para simular estadísticas al medio tiempo </a:t>
            </a:r>
          </a:p>
          <a:p>
            <a:endParaRPr lang="es-GT" sz="2000"/>
          </a:p>
          <a:p>
            <a:r>
              <a:rPr lang="es-GT" sz="2000"/>
              <a:t>Variables categóricas: Onehot Encoder</a:t>
            </a:r>
          </a:p>
          <a:p>
            <a:endParaRPr lang="es-GT" sz="2000"/>
          </a:p>
          <a:p>
            <a:r>
              <a:rPr lang="es-GT" sz="2000"/>
              <a:t>Variables numéricas: Standard Scaler</a:t>
            </a:r>
          </a:p>
        </p:txBody>
      </p:sp>
    </p:spTree>
    <p:extLst>
      <p:ext uri="{BB962C8B-B14F-4D97-AF65-F5344CB8AC3E}">
        <p14:creationId xmlns:p14="http://schemas.microsoft.com/office/powerpoint/2010/main" val="94966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Manchester United should line up vs Man City - Samuel Luckhurst -  Manchester Evening News">
            <a:extLst>
              <a:ext uri="{FF2B5EF4-FFF2-40B4-BE49-F238E27FC236}">
                <a16:creationId xmlns:a16="http://schemas.microsoft.com/office/drawing/2014/main" id="{219C3E6B-CAB4-4FEA-BB21-040CD9A21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01" y="2867025"/>
            <a:ext cx="6001099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5F233E-45C8-4E20-8757-5208F590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Punto 1: Variables Categóricas vs Numéricas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D967D8-7ED8-4ABD-AB5B-0AAEC3BA2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Red neuronal estructura 12/8/3 para determinar si se usan las variables categóricas o no</a:t>
            </a:r>
          </a:p>
          <a:p>
            <a:endParaRPr lang="es-GT" dirty="0"/>
          </a:p>
          <a:p>
            <a:r>
              <a:rPr lang="es-GT" dirty="0"/>
              <a:t>Resultado: </a:t>
            </a:r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CF33FD-3834-4542-9902-9EB205FEC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4286249"/>
            <a:ext cx="5634038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69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91DB5-2CAE-4777-B185-F35CED5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Punto 2: Selección de hiper parámetros </a:t>
            </a:r>
            <a:r>
              <a:rPr lang="es-GT" dirty="0" err="1"/>
              <a:t>bach</a:t>
            </a:r>
            <a:r>
              <a:rPr lang="es-GT" dirty="0"/>
              <a:t> </a:t>
            </a:r>
            <a:r>
              <a:rPr lang="es-GT" dirty="0" err="1"/>
              <a:t>size</a:t>
            </a:r>
            <a:r>
              <a:rPr lang="es-GT" dirty="0"/>
              <a:t>, </a:t>
            </a:r>
            <a:r>
              <a:rPr lang="es-GT" dirty="0" err="1"/>
              <a:t>initializer</a:t>
            </a:r>
            <a:r>
              <a:rPr lang="es-GT" dirty="0"/>
              <a:t>, </a:t>
            </a:r>
            <a:r>
              <a:rPr lang="es-GT" dirty="0" err="1"/>
              <a:t>optimizer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BE6294-989A-4C93-8939-FB9F86EA7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err="1"/>
              <a:t>Parámetor</a:t>
            </a:r>
            <a:r>
              <a:rPr lang="es-GT" dirty="0"/>
              <a:t> probados: </a:t>
            </a:r>
          </a:p>
          <a:p>
            <a:endParaRPr lang="es-GT" dirty="0"/>
          </a:p>
          <a:p>
            <a:endParaRPr lang="es-GT" dirty="0"/>
          </a:p>
          <a:p>
            <a:pPr marL="0" indent="0">
              <a:buNone/>
            </a:pPr>
            <a:endParaRPr lang="es-GT" dirty="0"/>
          </a:p>
          <a:p>
            <a:endParaRPr lang="es-GT" dirty="0"/>
          </a:p>
          <a:p>
            <a:endParaRPr lang="es-GT" dirty="0"/>
          </a:p>
          <a:p>
            <a:r>
              <a:rPr lang="es-GT" dirty="0"/>
              <a:t>Mejor Resultado: </a:t>
            </a:r>
          </a:p>
          <a:p>
            <a:endParaRPr lang="es-GT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DFFAB0-CD19-4863-8FDD-76DA9E77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466975"/>
            <a:ext cx="5577864" cy="13255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80C24B-4014-45D1-9176-9BCE2F06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68" y="5695950"/>
            <a:ext cx="10777194" cy="35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10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234</Words>
  <Application>Microsoft Office PowerPoint</Application>
  <PresentationFormat>Panorámica</PresentationFormat>
  <Paragraphs>56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Proyecto EML</vt:lpstr>
      <vt:lpstr>Objetivo del proyecto</vt:lpstr>
      <vt:lpstr>Datos recopilados</vt:lpstr>
      <vt:lpstr>Tipo de resultado a predecir:</vt:lpstr>
      <vt:lpstr>Dataset final</vt:lpstr>
      <vt:lpstr>Entorno de ejecución: Amazon SageMaker</vt:lpstr>
      <vt:lpstr>Preprocesamiento: </vt:lpstr>
      <vt:lpstr>Punto 1: Variables Categóricas vs Numéricas</vt:lpstr>
      <vt:lpstr>Punto 2: Selección de hiper parámetros bach size, initializer, optimizer</vt:lpstr>
      <vt:lpstr>Partición del dataset</vt:lpstr>
      <vt:lpstr>Punto 3: Determinar la estructura para la red neural definitiva</vt:lpstr>
      <vt:lpstr>Punto 4: Perfeccionar la arquitectura ganadora</vt:lpstr>
      <vt:lpstr>Punto 4: Perfeccionar la arquitectura ganadora</vt:lpstr>
      <vt:lpstr>Presentación de PowerPoint</vt:lpstr>
      <vt:lpstr>Resultado final:</vt:lpstr>
      <vt:lpstr>Conclusiones</vt:lpstr>
      <vt:lpstr>No se podía quedar así</vt:lpstr>
      <vt:lpstr>Dataset input</vt:lpstr>
      <vt:lpstr>Predicción: </vt:lpstr>
      <vt:lpstr>Resultado de las apuestas: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EML</dc:title>
  <dc:creator>Carlos Roberto Sanchez</dc:creator>
  <cp:lastModifiedBy>Carlos Roberto Sanchez</cp:lastModifiedBy>
  <cp:revision>14</cp:revision>
  <dcterms:created xsi:type="dcterms:W3CDTF">2021-05-20T16:03:45Z</dcterms:created>
  <dcterms:modified xsi:type="dcterms:W3CDTF">2021-05-20T20:07:24Z</dcterms:modified>
</cp:coreProperties>
</file>